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1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22/02/2017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22/02/2017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22/02/2017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22/02/2017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22/02/2017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22/02/2017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22/02/2017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22/02/2017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22/02/2017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22/02/2017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22/02/2017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22/02/2017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22/02/2017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22/02/2017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22/02/2017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22/02/2017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22/02/2017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22/02/2017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22/02/2017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robenne.f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Groupe DMI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/>
              <a:t>Fabrication de Ressorts et de Bennes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38124" y="5131621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usines dans les Hauts-de-France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14480" y="4654567"/>
            <a:ext cx="181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Division</a:t>
            </a:r>
          </a:p>
          <a:p>
            <a:pPr algn="ctr"/>
            <a:r>
              <a:rPr lang="fr-FR" sz="2800" b="1" dirty="0">
                <a:solidFill>
                  <a:schemeClr val="accent6"/>
                </a:solidFill>
              </a:rPr>
              <a:t>Bennes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97084"/>
            <a:ext cx="1490407" cy="1106043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392" y="258097"/>
            <a:ext cx="1491495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4611"/>
            <a:ext cx="1493392" cy="1096883"/>
            <a:chOff x="7112358" y="831226"/>
            <a:chExt cx="4427159" cy="2536558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5" y="2564775"/>
              <a:ext cx="1213292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4" y="831226"/>
              <a:ext cx="4426243" cy="1709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ubedepot.com/wp-content/uploads/2015/06/container_icon-300x300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64" y="7032368"/>
            <a:ext cx="1390022" cy="139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d30y9cdsu7xlg0.cloudfront.net/png/116963-200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4" y="51152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291643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Profil groupe DMI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281705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Chiffres d’Affaires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 / 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 Personnes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590090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Division Bennes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47584" y="1505100"/>
            <a:ext cx="4852086" cy="3399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3" y="4904377"/>
            <a:ext cx="4852086" cy="9803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04378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8099670" y="590090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04379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444488"/>
            <a:ext cx="626076" cy="3665838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326898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05100"/>
            <a:ext cx="4226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 err="1"/>
              <a:t>Eurobenne</a:t>
            </a:r>
            <a:endParaRPr lang="fr-FR" sz="2400" b="1" dirty="0"/>
          </a:p>
          <a:p>
            <a:pPr algn="r"/>
            <a:r>
              <a:rPr lang="fr-FR" dirty="0"/>
              <a:t>CA : 3,5 Millions € / an</a:t>
            </a:r>
          </a:p>
          <a:p>
            <a:pPr algn="r"/>
            <a:r>
              <a:rPr lang="fr-FR" dirty="0"/>
              <a:t>Effectif : 40</a:t>
            </a:r>
          </a:p>
        </p:txBody>
      </p:sp>
      <p:sp>
        <p:nvSpPr>
          <p:cNvPr id="3" name="Accolade ouvrante 2"/>
          <p:cNvSpPr/>
          <p:nvPr/>
        </p:nvSpPr>
        <p:spPr>
          <a:xfrm>
            <a:off x="2148840" y="1505100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198733" y="3464058"/>
            <a:ext cx="14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 1 Usine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214FF6D-4571-476F-A066-E2B92219F3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4" b="18832"/>
          <a:stretch>
            <a:fillRect/>
          </a:stretch>
        </p:blipFill>
        <p:spPr bwMode="auto">
          <a:xfrm>
            <a:off x="3246654" y="2533588"/>
            <a:ext cx="4226940" cy="17588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0" y="4360524"/>
            <a:ext cx="4425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dirty="0"/>
              <a:t>Idéalement situé dans les Hauts-de-France entre Paris et  Lille (sortie d’autoroute A26)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246655" y="5883991"/>
            <a:ext cx="7487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6">
                    <a:lumMod val="75000"/>
                  </a:schemeClr>
                </a:solidFill>
              </a:rPr>
              <a:t>La solution pour le transport des déchets</a:t>
            </a:r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Eurobenne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, toute une gamme de bennes…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  <p:sp>
        <p:nvSpPr>
          <p:cNvPr id="14" name="Rectangle : coins arrondis 13"/>
          <p:cNvSpPr/>
          <p:nvPr/>
        </p:nvSpPr>
        <p:spPr>
          <a:xfrm>
            <a:off x="7036937" y="1646582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EUROSTYLE 33m³</a:t>
            </a:r>
          </a:p>
        </p:txBody>
      </p:sp>
      <p:pic>
        <p:nvPicPr>
          <p:cNvPr id="1030" name="Picture 6" descr="Benne Ouverte Type Eurostyl' 35 M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415912"/>
            <a:ext cx="28194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Image 42" descr="C:\Documents and Settings\eurobenne\Bureau\TL 30 - 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29" y="3263405"/>
            <a:ext cx="2545423" cy="14979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 : coins arrondis 43"/>
          <p:cNvSpPr/>
          <p:nvPr/>
        </p:nvSpPr>
        <p:spPr>
          <a:xfrm>
            <a:off x="3217171" y="3490555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à Tôles Lisses 25m³</a:t>
            </a:r>
          </a:p>
        </p:txBody>
      </p:sp>
      <p:pic>
        <p:nvPicPr>
          <p:cNvPr id="45" name="Image 4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47" y="5103858"/>
            <a:ext cx="2709655" cy="1403859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46" name="Rectangle : coins arrondis 45"/>
          <p:cNvSpPr/>
          <p:nvPr/>
        </p:nvSpPr>
        <p:spPr>
          <a:xfrm>
            <a:off x="7036935" y="5283982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Ouverte à Tôles Nervurées 20m³</a:t>
            </a:r>
          </a:p>
        </p:txBody>
      </p:sp>
      <p:sp>
        <p:nvSpPr>
          <p:cNvPr id="17" name="Accolade fermante 16"/>
          <p:cNvSpPr/>
          <p:nvPr/>
        </p:nvSpPr>
        <p:spPr>
          <a:xfrm>
            <a:off x="10084904" y="1415912"/>
            <a:ext cx="715618" cy="50918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 rot="5400000">
            <a:off x="9990250" y="3546316"/>
            <a:ext cx="231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 Nos Bennes Ouvertes</a:t>
            </a:r>
          </a:p>
        </p:txBody>
      </p:sp>
      <p:cxnSp>
        <p:nvCxnSpPr>
          <p:cNvPr id="5" name="Connecteur droit avec flèche 4"/>
          <p:cNvCxnSpPr>
            <a:cxnSpLocks/>
            <a:stCxn id="6" idx="3"/>
          </p:cNvCxnSpPr>
          <p:nvPr/>
        </p:nvCxnSpPr>
        <p:spPr>
          <a:xfrm>
            <a:off x="2514670" y="5030161"/>
            <a:ext cx="1237961" cy="77562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 : coins arrondis 5"/>
          <p:cNvSpPr/>
          <p:nvPr/>
        </p:nvSpPr>
        <p:spPr>
          <a:xfrm>
            <a:off x="1120224" y="4534165"/>
            <a:ext cx="1394446" cy="991991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Un espace publicitaire</a:t>
            </a:r>
          </a:p>
          <a:p>
            <a:pPr algn="ctr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intégré</a:t>
            </a:r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26" name="Image 25" descr="C:\Documents and Settings\eurobenne\Bureau\Nouveau dossier\TLR 27 TC  NORMAND 4330005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84" y="1602131"/>
            <a:ext cx="2765473" cy="1393507"/>
          </a:xfrm>
          <a:prstGeom prst="rect">
            <a:avLst/>
          </a:prstGeom>
          <a:noFill/>
          <a:ln w="19050" cmpd="sng">
            <a:solidFill>
              <a:srgbClr val="0000FF"/>
            </a:solidFill>
            <a:miter lim="800000"/>
            <a:headEnd/>
            <a:tailEnd/>
          </a:ln>
          <a:effectLst/>
        </p:spPr>
      </p:pic>
      <p:pic>
        <p:nvPicPr>
          <p:cNvPr id="27" name="Image 2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409" y="3205119"/>
            <a:ext cx="2645252" cy="1346939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28" name="Image 27" descr="C:\Documents and Settings\eurobenne\Bureau\Nouveau dossier\CSTL 3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347" y="4761538"/>
            <a:ext cx="2765473" cy="1486862"/>
          </a:xfrm>
          <a:prstGeom prst="rect">
            <a:avLst/>
          </a:prstGeom>
          <a:noFill/>
          <a:ln w="19050" cmpd="sng">
            <a:solidFill>
              <a:srgbClr val="0000FF"/>
            </a:solidFill>
            <a:miter lim="800000"/>
            <a:headEnd/>
            <a:tailEnd/>
          </a:ln>
          <a:effectLst/>
        </p:spPr>
      </p:pic>
      <p:sp>
        <p:nvSpPr>
          <p:cNvPr id="30" name="Rectangle : coins arrondis 29"/>
          <p:cNvSpPr/>
          <p:nvPr/>
        </p:nvSpPr>
        <p:spPr>
          <a:xfrm>
            <a:off x="6732931" y="1772910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à toit coulissant 25m³</a:t>
            </a:r>
          </a:p>
        </p:txBody>
      </p:sp>
      <p:sp>
        <p:nvSpPr>
          <p:cNvPr id="31" name="Rectangle : coins arrondis 30"/>
          <p:cNvSpPr/>
          <p:nvPr/>
        </p:nvSpPr>
        <p:spPr>
          <a:xfrm>
            <a:off x="3216347" y="3356783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étanche</a:t>
            </a:r>
          </a:p>
        </p:txBody>
      </p:sp>
      <p:sp>
        <p:nvSpPr>
          <p:cNvPr id="32" name="Rectangle : coins arrondis 31"/>
          <p:cNvSpPr/>
          <p:nvPr/>
        </p:nvSpPr>
        <p:spPr>
          <a:xfrm>
            <a:off x="6808409" y="4983164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Caisson de compaction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Un bureau d’études entièrement dédié à vos besoin.</a:t>
            </a:r>
          </a:p>
        </p:txBody>
      </p:sp>
      <p:sp>
        <p:nvSpPr>
          <p:cNvPr id="11" name="Accolade fermante 10"/>
          <p:cNvSpPr/>
          <p:nvPr/>
        </p:nvSpPr>
        <p:spPr>
          <a:xfrm>
            <a:off x="10084904" y="1415912"/>
            <a:ext cx="715618" cy="50918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 rot="5400000">
            <a:off x="9990250" y="3546316"/>
            <a:ext cx="231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 Nos Bennes Spéciales</a:t>
            </a:r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27" name="Obje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169480"/>
              </p:ext>
            </p:extLst>
          </p:nvPr>
        </p:nvGraphicFramePr>
        <p:xfrm>
          <a:off x="1915974" y="509933"/>
          <a:ext cx="2588897" cy="161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Picture" r:id="rId3" imgW="1886760" imgH="1173960" progId="Word.Picture.8">
                  <p:embed/>
                </p:oleObj>
              </mc:Choice>
              <mc:Fallback>
                <p:oleObj name="Picture" r:id="rId3" imgW="1886760" imgH="117396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974" y="509933"/>
                        <a:ext cx="2588897" cy="1610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226551"/>
              </p:ext>
            </p:extLst>
          </p:nvPr>
        </p:nvGraphicFramePr>
        <p:xfrm>
          <a:off x="8408134" y="509933"/>
          <a:ext cx="2735768" cy="161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Picture" r:id="rId5" imgW="1991520" imgH="1172880" progId="Word.Picture.8">
                  <p:embed/>
                </p:oleObj>
              </mc:Choice>
              <mc:Fallback>
                <p:oleObj name="Picture" r:id="rId5" imgW="1991520" imgH="1172880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8134" y="509933"/>
                        <a:ext cx="2735768" cy="1610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 : coins arrondis 49"/>
          <p:cNvSpPr/>
          <p:nvPr/>
        </p:nvSpPr>
        <p:spPr>
          <a:xfrm>
            <a:off x="5058398" y="793336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Bennes à chaines</a:t>
            </a:r>
          </a:p>
          <a:p>
            <a:pPr algn="ctr"/>
            <a:r>
              <a:rPr lang="fr-FR" dirty="0"/>
              <a:t>Type </a:t>
            </a:r>
            <a:r>
              <a:rPr lang="fr-FR" dirty="0" err="1"/>
              <a:t>Multibenne</a:t>
            </a:r>
            <a:endParaRPr lang="fr-FR" dirty="0"/>
          </a:p>
        </p:txBody>
      </p:sp>
      <p:pic>
        <p:nvPicPr>
          <p:cNvPr id="51" name="Image 5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057" y="2881570"/>
            <a:ext cx="2645252" cy="133270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52" name="Rectangle : coins arrondis 51"/>
          <p:cNvSpPr/>
          <p:nvPr/>
        </p:nvSpPr>
        <p:spPr>
          <a:xfrm>
            <a:off x="3800363" y="3026118"/>
            <a:ext cx="2796209" cy="1043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Benne à ordure ménagères</a:t>
            </a:r>
          </a:p>
        </p:txBody>
      </p:sp>
      <p:sp>
        <p:nvSpPr>
          <p:cNvPr id="8" name="Rectangle : coins arrondis 7"/>
          <p:cNvSpPr/>
          <p:nvPr/>
        </p:nvSpPr>
        <p:spPr>
          <a:xfrm>
            <a:off x="2603437" y="4948872"/>
            <a:ext cx="8304322" cy="1299528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Consultez toutes nos bennes sur notre site web.</a:t>
            </a:r>
          </a:p>
          <a:p>
            <a:pPr algn="ctr"/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603437" y="5478959"/>
            <a:ext cx="8304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accent6">
                    <a:lumMod val="75000"/>
                  </a:schemeClr>
                </a:solidFill>
              </a:rPr>
              <a:t>http://www.eurobenne.fr</a:t>
            </a:r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87923" y="1212115"/>
            <a:ext cx="3549122" cy="443377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8825" y="-339165"/>
            <a:ext cx="3549121" cy="1398453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En résumé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68699" y="713972"/>
            <a:ext cx="5753458" cy="4099592"/>
          </a:xfrm>
        </p:spPr>
        <p:txBody>
          <a:bodyPr/>
          <a:lstStyle/>
          <a:p>
            <a:pPr algn="just"/>
            <a:r>
              <a:rPr lang="fr-FR" dirty="0">
                <a:solidFill>
                  <a:schemeClr val="bg1"/>
                </a:solidFill>
              </a:rPr>
              <a:t>Production de 1000 Bennes par an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Un bureau d’études pour répondre à vos besoins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Un atelier de 4500m² avec une cabine de peinture de 100m² aux normes de sécurité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Une fabrication 100% française sur notre site de St Quentin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Plus de 50 ans d’expériences dans la collecte de déchets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La livraison et la mise en place par nos soins avec notre camion </a:t>
            </a:r>
            <a:r>
              <a:rPr lang="fr-FR" dirty="0" err="1">
                <a:solidFill>
                  <a:schemeClr val="bg1"/>
                </a:solidFill>
              </a:rPr>
              <a:t>Ampliroll</a:t>
            </a:r>
            <a:r>
              <a:rPr lang="fr-FR" dirty="0">
                <a:solidFill>
                  <a:schemeClr val="bg1"/>
                </a:solidFill>
              </a:rPr>
              <a:t>, jusque chez vos clients</a:t>
            </a:r>
          </a:p>
          <a:p>
            <a:endParaRPr lang="fr-FR" dirty="0"/>
          </a:p>
        </p:txBody>
      </p:sp>
      <p:sp>
        <p:nvSpPr>
          <p:cNvPr id="40" name="Espace réservé du texte 3"/>
          <p:cNvSpPr txBox="1">
            <a:spLocks/>
          </p:cNvSpPr>
          <p:nvPr/>
        </p:nvSpPr>
        <p:spPr>
          <a:xfrm>
            <a:off x="1528118" y="2582266"/>
            <a:ext cx="3549121" cy="2829426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Tel : 03-23-09-90-90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</a:rPr>
              <a:t>eurobenne@orange.fr</a:t>
            </a:r>
          </a:p>
          <a:p>
            <a:r>
              <a:rPr lang="fr-FR" dirty="0">
                <a:solidFill>
                  <a:schemeClr val="bg1"/>
                </a:solidFill>
              </a:rPr>
              <a:t>Site Web : </a:t>
            </a:r>
            <a:r>
              <a:rPr lang="fr-FR" dirty="0">
                <a:solidFill>
                  <a:schemeClr val="bg1"/>
                </a:solidFill>
                <a:hlinkClick r:id="rId3"/>
              </a:rPr>
              <a:t>www.eurobenne.fr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Adresse : Rue Jacques Yves Cousteau,</a:t>
            </a:r>
          </a:p>
          <a:p>
            <a:r>
              <a:rPr lang="fr-FR" dirty="0">
                <a:solidFill>
                  <a:schemeClr val="bg1"/>
                </a:solidFill>
              </a:rPr>
              <a:t>ZAC du bois de la </a:t>
            </a:r>
            <a:r>
              <a:rPr lang="fr-FR" dirty="0" err="1">
                <a:solidFill>
                  <a:schemeClr val="bg1"/>
                </a:solidFill>
              </a:rPr>
              <a:t>chocque</a:t>
            </a:r>
            <a:r>
              <a:rPr lang="fr-FR" dirty="0">
                <a:solidFill>
                  <a:schemeClr val="bg1"/>
                </a:solidFill>
              </a:rPr>
              <a:t>,</a:t>
            </a:r>
          </a:p>
          <a:p>
            <a:r>
              <a:rPr lang="ru-RU" dirty="0">
                <a:solidFill>
                  <a:schemeClr val="bg1"/>
                </a:solidFill>
              </a:rPr>
              <a:t>02100 </a:t>
            </a:r>
            <a:r>
              <a:rPr lang="fr-FR" dirty="0">
                <a:solidFill>
                  <a:schemeClr val="bg1"/>
                </a:solidFill>
              </a:rPr>
              <a:t>St Quentin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37306" y="-2814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  <p:pic>
        <p:nvPicPr>
          <p:cNvPr id="14" name="Image 13" descr="G:\DCIM\100CANON\IMG_523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601" y="4435875"/>
            <a:ext cx="3708400" cy="227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72" y="1212115"/>
            <a:ext cx="1798247" cy="171439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5862">
            <a:off x="10572373" y="4588736"/>
            <a:ext cx="1164367" cy="11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3617</TotalTime>
  <Words>282</Words>
  <Application>Microsoft Office PowerPoint</Application>
  <PresentationFormat>Grand écran</PresentationFormat>
  <Paragraphs>61</Paragraphs>
  <Slides>6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Corbel</vt:lpstr>
      <vt:lpstr>Parallaxe</vt:lpstr>
      <vt:lpstr>Picture</vt:lpstr>
      <vt:lpstr>Groupe DMI</vt:lpstr>
      <vt:lpstr>Profil groupe DMI</vt:lpstr>
      <vt:lpstr>Eurobenne, toute une gamme de bennes…</vt:lpstr>
      <vt:lpstr>Un bureau d’études entièrement dédié à vos besoin.</vt:lpstr>
      <vt:lpstr>Présentation PowerPoint</vt:lpstr>
      <vt:lpstr>En résumé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JF</cp:lastModifiedBy>
  <cp:revision>81</cp:revision>
  <dcterms:created xsi:type="dcterms:W3CDTF">2016-07-06T09:53:50Z</dcterms:created>
  <dcterms:modified xsi:type="dcterms:W3CDTF">2017-02-23T01:01:21Z</dcterms:modified>
</cp:coreProperties>
</file>